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86" r:id="rId4"/>
    <p:sldId id="282" r:id="rId5"/>
    <p:sldId id="284" r:id="rId6"/>
    <p:sldId id="281" r:id="rId7"/>
    <p:sldId id="276" r:id="rId8"/>
    <p:sldId id="277" r:id="rId9"/>
    <p:sldId id="283" r:id="rId10"/>
    <p:sldId id="265" r:id="rId11"/>
    <p:sldId id="279" r:id="rId12"/>
    <p:sldId id="268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08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1AAF2E-F9BA-4AC3-A6E8-D2B9ED520B0D}" type="doc">
      <dgm:prSet loTypeId="urn:microsoft.com/office/officeart/2005/8/layout/chevron1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A247E336-618F-420F-8577-CAA13638798A}">
      <dgm:prSet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Academic quality on trust </a:t>
          </a:r>
        </a:p>
      </dgm:t>
    </dgm:pt>
    <dgm:pt modelId="{C09480CC-2913-4CF9-ABB4-275BCFE7860B}" type="parTrans" cxnId="{1E044189-CD99-49B7-B77C-A1FC8ADF03E9}">
      <dgm:prSet/>
      <dgm:spPr/>
      <dgm:t>
        <a:bodyPr/>
        <a:lstStyle/>
        <a:p>
          <a:endParaRPr lang="en-US"/>
        </a:p>
      </dgm:t>
    </dgm:pt>
    <dgm:pt modelId="{35F40615-64E5-4C2F-B17E-BE8A2CDCCBC8}" type="sibTrans" cxnId="{1E044189-CD99-49B7-B77C-A1FC8ADF03E9}">
      <dgm:prSet/>
      <dgm:spPr/>
      <dgm:t>
        <a:bodyPr/>
        <a:lstStyle/>
        <a:p>
          <a:endParaRPr lang="en-US"/>
        </a:p>
      </dgm:t>
    </dgm:pt>
    <dgm:pt modelId="{2893504E-3312-4B48-9798-A05B8C202EAE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Academic quality with public accountability</a:t>
          </a:r>
        </a:p>
      </dgm:t>
    </dgm:pt>
    <dgm:pt modelId="{73BFAAF7-9E49-4540-AA6D-9A5DB3ABA911}" type="parTrans" cxnId="{7CD177B8-14F4-48C2-A48D-810522E00117}">
      <dgm:prSet/>
      <dgm:spPr/>
      <dgm:t>
        <a:bodyPr/>
        <a:lstStyle/>
        <a:p>
          <a:endParaRPr lang="en-US"/>
        </a:p>
      </dgm:t>
    </dgm:pt>
    <dgm:pt modelId="{BB7451E5-81E5-4794-9D2A-FE40750AB5D1}" type="sibTrans" cxnId="{7CD177B8-14F4-48C2-A48D-810522E00117}">
      <dgm:prSet/>
      <dgm:spPr/>
      <dgm:t>
        <a:bodyPr/>
        <a:lstStyle/>
        <a:p>
          <a:endParaRPr lang="en-US"/>
        </a:p>
      </dgm:t>
    </dgm:pt>
    <dgm:pt modelId="{482F0C2D-C305-46DC-9B34-4B49D1BA49E3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Socio-emotional skills</a:t>
          </a:r>
        </a:p>
      </dgm:t>
    </dgm:pt>
    <dgm:pt modelId="{FD89B069-4445-41AC-8574-A19F664762F2}" type="parTrans" cxnId="{4122676B-F6C4-4BB9-95A3-159A2DA3E4F4}">
      <dgm:prSet/>
      <dgm:spPr/>
      <dgm:t>
        <a:bodyPr/>
        <a:lstStyle/>
        <a:p>
          <a:endParaRPr lang="en-US"/>
        </a:p>
      </dgm:t>
    </dgm:pt>
    <dgm:pt modelId="{F7EE81E7-0F96-478A-8756-4CE456FFC451}" type="sibTrans" cxnId="{4122676B-F6C4-4BB9-95A3-159A2DA3E4F4}">
      <dgm:prSet/>
      <dgm:spPr/>
      <dgm:t>
        <a:bodyPr/>
        <a:lstStyle/>
        <a:p>
          <a:endParaRPr lang="en-US"/>
        </a:p>
      </dgm:t>
    </dgm:pt>
    <dgm:pt modelId="{ADCD7A25-3695-44D3-9C62-2E138E37AC2E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Blending academic excellence with socio-emotional skills</a:t>
          </a:r>
        </a:p>
      </dgm:t>
    </dgm:pt>
    <dgm:pt modelId="{B0BB00E5-0340-47EE-A901-BF0263D6A200}" type="parTrans" cxnId="{812A43E6-2846-45EF-8E6D-365E973D9F33}">
      <dgm:prSet/>
      <dgm:spPr/>
      <dgm:t>
        <a:bodyPr/>
        <a:lstStyle/>
        <a:p>
          <a:endParaRPr lang="en-US"/>
        </a:p>
      </dgm:t>
    </dgm:pt>
    <dgm:pt modelId="{05F36A59-C049-44AD-A746-4554A3816DE1}" type="sibTrans" cxnId="{812A43E6-2846-45EF-8E6D-365E973D9F33}">
      <dgm:prSet/>
      <dgm:spPr/>
      <dgm:t>
        <a:bodyPr/>
        <a:lstStyle/>
        <a:p>
          <a:endParaRPr lang="en-US"/>
        </a:p>
      </dgm:t>
    </dgm:pt>
    <dgm:pt modelId="{0EE6C635-AE36-4A26-8EBA-714E491A0341}" type="pres">
      <dgm:prSet presAssocID="{871AAF2E-F9BA-4AC3-A6E8-D2B9ED520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D58A12-3D7A-4E5B-B292-79EC9943E462}" type="pres">
      <dgm:prSet presAssocID="{A247E336-618F-420F-8577-CAA13638798A}" presName="parTxOnly" presStyleLbl="node1" presStyleIdx="0" presStyleCnt="4" custLinFactY="-21693" custLinFactNeighborX="3450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33DB3-1B58-4B62-A7B7-0F7F2876BE91}" type="pres">
      <dgm:prSet presAssocID="{35F40615-64E5-4C2F-B17E-BE8A2CDCCBC8}" presName="parTxOnlySpace" presStyleCnt="0"/>
      <dgm:spPr/>
    </dgm:pt>
    <dgm:pt modelId="{40C0893E-B4BE-45A6-88FF-866D612373E9}" type="pres">
      <dgm:prSet presAssocID="{2893504E-3312-4B48-9798-A05B8C202EAE}" presName="parTxOnly" presStyleLbl="node1" presStyleIdx="1" presStyleCnt="4" custLinFactY="-15223" custLinFactNeighborX="4313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3C0B9-C1E1-485E-BAEB-A54BAF33FAAD}" type="pres">
      <dgm:prSet presAssocID="{BB7451E5-81E5-4794-9D2A-FE40750AB5D1}" presName="parTxOnlySpace" presStyleCnt="0"/>
      <dgm:spPr/>
    </dgm:pt>
    <dgm:pt modelId="{5EE989E7-27CC-4EAD-B749-2862DA472960}" type="pres">
      <dgm:prSet presAssocID="{482F0C2D-C305-46DC-9B34-4B49D1BA49E3}" presName="parTxOnly" presStyleLbl="node1" presStyleIdx="2" presStyleCnt="4" custLinFactY="-10910" custLinFactNeighborX="5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99D7A-4104-4319-8B11-5D136F5F7256}" type="pres">
      <dgm:prSet presAssocID="{F7EE81E7-0F96-478A-8756-4CE456FFC451}" presName="parTxOnlySpace" presStyleCnt="0"/>
      <dgm:spPr/>
    </dgm:pt>
    <dgm:pt modelId="{8F0C73D5-D8AA-40C3-BECD-C301B7C8145C}" type="pres">
      <dgm:prSet presAssocID="{ADCD7A25-3695-44D3-9C62-2E138E37AC2E}" presName="parTxOnly" presStyleLbl="node1" presStyleIdx="3" presStyleCnt="4" custLinFactY="-10192" custLinFactNeighborX="4518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F71D24-2F12-4E78-AC99-F0346999AEAD}" type="presOf" srcId="{871AAF2E-F9BA-4AC3-A6E8-D2B9ED520B0D}" destId="{0EE6C635-AE36-4A26-8EBA-714E491A0341}" srcOrd="0" destOrd="0" presId="urn:microsoft.com/office/officeart/2005/8/layout/chevron1"/>
    <dgm:cxn modelId="{64991B92-7969-4B7C-AA0D-0781FC98F1FF}" type="presOf" srcId="{ADCD7A25-3695-44D3-9C62-2E138E37AC2E}" destId="{8F0C73D5-D8AA-40C3-BECD-C301B7C8145C}" srcOrd="0" destOrd="0" presId="urn:microsoft.com/office/officeart/2005/8/layout/chevron1"/>
    <dgm:cxn modelId="{1E044189-CD99-49B7-B77C-A1FC8ADF03E9}" srcId="{871AAF2E-F9BA-4AC3-A6E8-D2B9ED520B0D}" destId="{A247E336-618F-420F-8577-CAA13638798A}" srcOrd="0" destOrd="0" parTransId="{C09480CC-2913-4CF9-ABB4-275BCFE7860B}" sibTransId="{35F40615-64E5-4C2F-B17E-BE8A2CDCCBC8}"/>
    <dgm:cxn modelId="{BE7A2F50-CF19-462F-9676-74A4CCE68AE6}" type="presOf" srcId="{482F0C2D-C305-46DC-9B34-4B49D1BA49E3}" destId="{5EE989E7-27CC-4EAD-B749-2862DA472960}" srcOrd="0" destOrd="0" presId="urn:microsoft.com/office/officeart/2005/8/layout/chevron1"/>
    <dgm:cxn modelId="{CB2DC853-2511-4C07-8746-D8EAFD676B17}" type="presOf" srcId="{2893504E-3312-4B48-9798-A05B8C202EAE}" destId="{40C0893E-B4BE-45A6-88FF-866D612373E9}" srcOrd="0" destOrd="0" presId="urn:microsoft.com/office/officeart/2005/8/layout/chevron1"/>
    <dgm:cxn modelId="{812A43E6-2846-45EF-8E6D-365E973D9F33}" srcId="{871AAF2E-F9BA-4AC3-A6E8-D2B9ED520B0D}" destId="{ADCD7A25-3695-44D3-9C62-2E138E37AC2E}" srcOrd="3" destOrd="0" parTransId="{B0BB00E5-0340-47EE-A901-BF0263D6A200}" sibTransId="{05F36A59-C049-44AD-A746-4554A3816DE1}"/>
    <dgm:cxn modelId="{B97DBEC9-6812-4AC9-8C44-9592D05FFF6F}" type="presOf" srcId="{A247E336-618F-420F-8577-CAA13638798A}" destId="{39D58A12-3D7A-4E5B-B292-79EC9943E462}" srcOrd="0" destOrd="0" presId="urn:microsoft.com/office/officeart/2005/8/layout/chevron1"/>
    <dgm:cxn modelId="{4122676B-F6C4-4BB9-95A3-159A2DA3E4F4}" srcId="{871AAF2E-F9BA-4AC3-A6E8-D2B9ED520B0D}" destId="{482F0C2D-C305-46DC-9B34-4B49D1BA49E3}" srcOrd="2" destOrd="0" parTransId="{FD89B069-4445-41AC-8574-A19F664762F2}" sibTransId="{F7EE81E7-0F96-478A-8756-4CE456FFC451}"/>
    <dgm:cxn modelId="{7CD177B8-14F4-48C2-A48D-810522E00117}" srcId="{871AAF2E-F9BA-4AC3-A6E8-D2B9ED520B0D}" destId="{2893504E-3312-4B48-9798-A05B8C202EAE}" srcOrd="1" destOrd="0" parTransId="{73BFAAF7-9E49-4540-AA6D-9A5DB3ABA911}" sibTransId="{BB7451E5-81E5-4794-9D2A-FE40750AB5D1}"/>
    <dgm:cxn modelId="{A193AAC1-76C9-44D9-9A39-611DF417AA84}" type="presParOf" srcId="{0EE6C635-AE36-4A26-8EBA-714E491A0341}" destId="{39D58A12-3D7A-4E5B-B292-79EC9943E462}" srcOrd="0" destOrd="0" presId="urn:microsoft.com/office/officeart/2005/8/layout/chevron1"/>
    <dgm:cxn modelId="{A56C0DEA-E5E9-43B8-9AA1-2948D56D31FD}" type="presParOf" srcId="{0EE6C635-AE36-4A26-8EBA-714E491A0341}" destId="{EAB33DB3-1B58-4B62-A7B7-0F7F2876BE91}" srcOrd="1" destOrd="0" presId="urn:microsoft.com/office/officeart/2005/8/layout/chevron1"/>
    <dgm:cxn modelId="{C7DBDA30-046A-4DDD-90F5-466E3ACA9157}" type="presParOf" srcId="{0EE6C635-AE36-4A26-8EBA-714E491A0341}" destId="{40C0893E-B4BE-45A6-88FF-866D612373E9}" srcOrd="2" destOrd="0" presId="urn:microsoft.com/office/officeart/2005/8/layout/chevron1"/>
    <dgm:cxn modelId="{0DF9CF1A-AC4E-4EB9-AD51-3BA69ED888E5}" type="presParOf" srcId="{0EE6C635-AE36-4A26-8EBA-714E491A0341}" destId="{F963C0B9-C1E1-485E-BAEB-A54BAF33FAAD}" srcOrd="3" destOrd="0" presId="urn:microsoft.com/office/officeart/2005/8/layout/chevron1"/>
    <dgm:cxn modelId="{AEB80B45-8A31-4766-A0B1-68D0BAD68D10}" type="presParOf" srcId="{0EE6C635-AE36-4A26-8EBA-714E491A0341}" destId="{5EE989E7-27CC-4EAD-B749-2862DA472960}" srcOrd="4" destOrd="0" presId="urn:microsoft.com/office/officeart/2005/8/layout/chevron1"/>
    <dgm:cxn modelId="{59E22F4F-AAA2-4CE2-999E-6443A2930007}" type="presParOf" srcId="{0EE6C635-AE36-4A26-8EBA-714E491A0341}" destId="{2BA99D7A-4104-4319-8B11-5D136F5F7256}" srcOrd="5" destOrd="0" presId="urn:microsoft.com/office/officeart/2005/8/layout/chevron1"/>
    <dgm:cxn modelId="{581643F2-49B0-46E4-903B-3DE32FE3C3BA}" type="presParOf" srcId="{0EE6C635-AE36-4A26-8EBA-714E491A0341}" destId="{8F0C73D5-D8AA-40C3-BECD-C301B7C8145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1AAF2E-F9BA-4AC3-A6E8-D2B9ED520B0D}" type="doc">
      <dgm:prSet loTypeId="urn:microsoft.com/office/officeart/2005/8/layout/chevron1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A247E336-618F-420F-8577-CAA13638798A}">
      <dgm:prSet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Teaching universities</a:t>
          </a:r>
        </a:p>
      </dgm:t>
    </dgm:pt>
    <dgm:pt modelId="{C09480CC-2913-4CF9-ABB4-275BCFE7860B}" type="parTrans" cxnId="{1E044189-CD99-49B7-B77C-A1FC8ADF03E9}">
      <dgm:prSet/>
      <dgm:spPr/>
      <dgm:t>
        <a:bodyPr/>
        <a:lstStyle/>
        <a:p>
          <a:endParaRPr lang="en-US"/>
        </a:p>
      </dgm:t>
    </dgm:pt>
    <dgm:pt modelId="{35F40615-64E5-4C2F-B17E-BE8A2CDCCBC8}" type="sibTrans" cxnId="{1E044189-CD99-49B7-B77C-A1FC8ADF03E9}">
      <dgm:prSet/>
      <dgm:spPr/>
      <dgm:t>
        <a:bodyPr/>
        <a:lstStyle/>
        <a:p>
          <a:endParaRPr lang="en-US"/>
        </a:p>
      </dgm:t>
    </dgm:pt>
    <dgm:pt modelId="{2893504E-3312-4B48-9798-A05B8C202EAE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Research universities</a:t>
          </a:r>
        </a:p>
      </dgm:t>
    </dgm:pt>
    <dgm:pt modelId="{73BFAAF7-9E49-4540-AA6D-9A5DB3ABA911}" type="parTrans" cxnId="{7CD177B8-14F4-48C2-A48D-810522E00117}">
      <dgm:prSet/>
      <dgm:spPr/>
      <dgm:t>
        <a:bodyPr/>
        <a:lstStyle/>
        <a:p>
          <a:endParaRPr lang="en-US"/>
        </a:p>
      </dgm:t>
    </dgm:pt>
    <dgm:pt modelId="{BB7451E5-81E5-4794-9D2A-FE40750AB5D1}" type="sibTrans" cxnId="{7CD177B8-14F4-48C2-A48D-810522E00117}">
      <dgm:prSet/>
      <dgm:spPr/>
      <dgm:t>
        <a:bodyPr/>
        <a:lstStyle/>
        <a:p>
          <a:endParaRPr lang="en-US"/>
        </a:p>
      </dgm:t>
    </dgm:pt>
    <dgm:pt modelId="{482F0C2D-C305-46DC-9B34-4B49D1BA49E3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Innovation universities</a:t>
          </a:r>
        </a:p>
      </dgm:t>
    </dgm:pt>
    <dgm:pt modelId="{FD89B069-4445-41AC-8574-A19F664762F2}" type="parTrans" cxnId="{4122676B-F6C4-4BB9-95A3-159A2DA3E4F4}">
      <dgm:prSet/>
      <dgm:spPr/>
      <dgm:t>
        <a:bodyPr/>
        <a:lstStyle/>
        <a:p>
          <a:endParaRPr lang="en-US"/>
        </a:p>
      </dgm:t>
    </dgm:pt>
    <dgm:pt modelId="{F7EE81E7-0F96-478A-8756-4CE456FFC451}" type="sibTrans" cxnId="{4122676B-F6C4-4BB9-95A3-159A2DA3E4F4}">
      <dgm:prSet/>
      <dgm:spPr/>
      <dgm:t>
        <a:bodyPr/>
        <a:lstStyle/>
        <a:p>
          <a:endParaRPr lang="en-US"/>
        </a:p>
      </dgm:t>
    </dgm:pt>
    <dgm:pt modelId="{ADCD7A25-3695-44D3-9C62-2E138E37AC2E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Blending academic research and innovations for development</a:t>
          </a:r>
        </a:p>
      </dgm:t>
    </dgm:pt>
    <dgm:pt modelId="{B0BB00E5-0340-47EE-A901-BF0263D6A200}" type="parTrans" cxnId="{812A43E6-2846-45EF-8E6D-365E973D9F33}">
      <dgm:prSet/>
      <dgm:spPr/>
      <dgm:t>
        <a:bodyPr/>
        <a:lstStyle/>
        <a:p>
          <a:endParaRPr lang="en-US"/>
        </a:p>
      </dgm:t>
    </dgm:pt>
    <dgm:pt modelId="{05F36A59-C049-44AD-A746-4554A3816DE1}" type="sibTrans" cxnId="{812A43E6-2846-45EF-8E6D-365E973D9F33}">
      <dgm:prSet/>
      <dgm:spPr/>
      <dgm:t>
        <a:bodyPr/>
        <a:lstStyle/>
        <a:p>
          <a:endParaRPr lang="en-US"/>
        </a:p>
      </dgm:t>
    </dgm:pt>
    <dgm:pt modelId="{0EE6C635-AE36-4A26-8EBA-714E491A0341}" type="pres">
      <dgm:prSet presAssocID="{871AAF2E-F9BA-4AC3-A6E8-D2B9ED520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D58A12-3D7A-4E5B-B292-79EC9943E462}" type="pres">
      <dgm:prSet presAssocID="{A247E336-618F-420F-8577-CAA13638798A}" presName="parTxOnly" presStyleLbl="node1" presStyleIdx="0" presStyleCnt="4" custLinFactY="-21693" custLinFactNeighborX="3450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33DB3-1B58-4B62-A7B7-0F7F2876BE91}" type="pres">
      <dgm:prSet presAssocID="{35F40615-64E5-4C2F-B17E-BE8A2CDCCBC8}" presName="parTxOnlySpace" presStyleCnt="0"/>
      <dgm:spPr/>
    </dgm:pt>
    <dgm:pt modelId="{40C0893E-B4BE-45A6-88FF-866D612373E9}" type="pres">
      <dgm:prSet presAssocID="{2893504E-3312-4B48-9798-A05B8C202EAE}" presName="parTxOnly" presStyleLbl="node1" presStyleIdx="1" presStyleCnt="4" custLinFactY="-15223" custLinFactNeighborX="4313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3C0B9-C1E1-485E-BAEB-A54BAF33FAAD}" type="pres">
      <dgm:prSet presAssocID="{BB7451E5-81E5-4794-9D2A-FE40750AB5D1}" presName="parTxOnlySpace" presStyleCnt="0"/>
      <dgm:spPr/>
    </dgm:pt>
    <dgm:pt modelId="{5EE989E7-27CC-4EAD-B749-2862DA472960}" type="pres">
      <dgm:prSet presAssocID="{482F0C2D-C305-46DC-9B34-4B49D1BA49E3}" presName="parTxOnly" presStyleLbl="node1" presStyleIdx="2" presStyleCnt="4" custLinFactY="-10910" custLinFactNeighborX="5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99D7A-4104-4319-8B11-5D136F5F7256}" type="pres">
      <dgm:prSet presAssocID="{F7EE81E7-0F96-478A-8756-4CE456FFC451}" presName="parTxOnlySpace" presStyleCnt="0"/>
      <dgm:spPr/>
    </dgm:pt>
    <dgm:pt modelId="{8F0C73D5-D8AA-40C3-BECD-C301B7C8145C}" type="pres">
      <dgm:prSet presAssocID="{ADCD7A25-3695-44D3-9C62-2E138E37AC2E}" presName="parTxOnly" presStyleLbl="node1" presStyleIdx="3" presStyleCnt="4" custLinFactY="-10192" custLinFactNeighborX="4518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A53500-320E-4EB2-B5D7-739822A6EF11}" type="presOf" srcId="{A247E336-618F-420F-8577-CAA13638798A}" destId="{39D58A12-3D7A-4E5B-B292-79EC9943E462}" srcOrd="0" destOrd="0" presId="urn:microsoft.com/office/officeart/2005/8/layout/chevron1"/>
    <dgm:cxn modelId="{9BD53360-4CE1-4576-B275-C32C13FD6FF3}" type="presOf" srcId="{482F0C2D-C305-46DC-9B34-4B49D1BA49E3}" destId="{5EE989E7-27CC-4EAD-B749-2862DA472960}" srcOrd="0" destOrd="0" presId="urn:microsoft.com/office/officeart/2005/8/layout/chevron1"/>
    <dgm:cxn modelId="{1E044189-CD99-49B7-B77C-A1FC8ADF03E9}" srcId="{871AAF2E-F9BA-4AC3-A6E8-D2B9ED520B0D}" destId="{A247E336-618F-420F-8577-CAA13638798A}" srcOrd="0" destOrd="0" parTransId="{C09480CC-2913-4CF9-ABB4-275BCFE7860B}" sibTransId="{35F40615-64E5-4C2F-B17E-BE8A2CDCCBC8}"/>
    <dgm:cxn modelId="{FE853E31-E973-4FFE-B8AA-31D119066521}" type="presOf" srcId="{871AAF2E-F9BA-4AC3-A6E8-D2B9ED520B0D}" destId="{0EE6C635-AE36-4A26-8EBA-714E491A0341}" srcOrd="0" destOrd="0" presId="urn:microsoft.com/office/officeart/2005/8/layout/chevron1"/>
    <dgm:cxn modelId="{F4EE1366-6C1A-4FE4-8AAE-3F0B6DAAA45A}" type="presOf" srcId="{ADCD7A25-3695-44D3-9C62-2E138E37AC2E}" destId="{8F0C73D5-D8AA-40C3-BECD-C301B7C8145C}" srcOrd="0" destOrd="0" presId="urn:microsoft.com/office/officeart/2005/8/layout/chevron1"/>
    <dgm:cxn modelId="{812A43E6-2846-45EF-8E6D-365E973D9F33}" srcId="{871AAF2E-F9BA-4AC3-A6E8-D2B9ED520B0D}" destId="{ADCD7A25-3695-44D3-9C62-2E138E37AC2E}" srcOrd="3" destOrd="0" parTransId="{B0BB00E5-0340-47EE-A901-BF0263D6A200}" sibTransId="{05F36A59-C049-44AD-A746-4554A3816DE1}"/>
    <dgm:cxn modelId="{4122676B-F6C4-4BB9-95A3-159A2DA3E4F4}" srcId="{871AAF2E-F9BA-4AC3-A6E8-D2B9ED520B0D}" destId="{482F0C2D-C305-46DC-9B34-4B49D1BA49E3}" srcOrd="2" destOrd="0" parTransId="{FD89B069-4445-41AC-8574-A19F664762F2}" sibTransId="{F7EE81E7-0F96-478A-8756-4CE456FFC451}"/>
    <dgm:cxn modelId="{EB0AE503-9694-4EB8-AB48-DCC911E731BA}" type="presOf" srcId="{2893504E-3312-4B48-9798-A05B8C202EAE}" destId="{40C0893E-B4BE-45A6-88FF-866D612373E9}" srcOrd="0" destOrd="0" presId="urn:microsoft.com/office/officeart/2005/8/layout/chevron1"/>
    <dgm:cxn modelId="{7CD177B8-14F4-48C2-A48D-810522E00117}" srcId="{871AAF2E-F9BA-4AC3-A6E8-D2B9ED520B0D}" destId="{2893504E-3312-4B48-9798-A05B8C202EAE}" srcOrd="1" destOrd="0" parTransId="{73BFAAF7-9E49-4540-AA6D-9A5DB3ABA911}" sibTransId="{BB7451E5-81E5-4794-9D2A-FE40750AB5D1}"/>
    <dgm:cxn modelId="{CD5D3642-546F-46DC-AAED-9C1451BA2CEA}" type="presParOf" srcId="{0EE6C635-AE36-4A26-8EBA-714E491A0341}" destId="{39D58A12-3D7A-4E5B-B292-79EC9943E462}" srcOrd="0" destOrd="0" presId="urn:microsoft.com/office/officeart/2005/8/layout/chevron1"/>
    <dgm:cxn modelId="{439CBC0D-DE0E-4AD8-93E4-754CD00E8672}" type="presParOf" srcId="{0EE6C635-AE36-4A26-8EBA-714E491A0341}" destId="{EAB33DB3-1B58-4B62-A7B7-0F7F2876BE91}" srcOrd="1" destOrd="0" presId="urn:microsoft.com/office/officeart/2005/8/layout/chevron1"/>
    <dgm:cxn modelId="{890104E9-6CB6-4F98-9FD5-98EB1B11B17C}" type="presParOf" srcId="{0EE6C635-AE36-4A26-8EBA-714E491A0341}" destId="{40C0893E-B4BE-45A6-88FF-866D612373E9}" srcOrd="2" destOrd="0" presId="urn:microsoft.com/office/officeart/2005/8/layout/chevron1"/>
    <dgm:cxn modelId="{88A0BF99-E3F0-4D28-9336-7943613DC034}" type="presParOf" srcId="{0EE6C635-AE36-4A26-8EBA-714E491A0341}" destId="{F963C0B9-C1E1-485E-BAEB-A54BAF33FAAD}" srcOrd="3" destOrd="0" presId="urn:microsoft.com/office/officeart/2005/8/layout/chevron1"/>
    <dgm:cxn modelId="{0E410B68-047C-467A-88B2-274C24C35AE9}" type="presParOf" srcId="{0EE6C635-AE36-4A26-8EBA-714E491A0341}" destId="{5EE989E7-27CC-4EAD-B749-2862DA472960}" srcOrd="4" destOrd="0" presId="urn:microsoft.com/office/officeart/2005/8/layout/chevron1"/>
    <dgm:cxn modelId="{AD05101A-5B24-43A7-A2A4-A987AD2C077D}" type="presParOf" srcId="{0EE6C635-AE36-4A26-8EBA-714E491A0341}" destId="{2BA99D7A-4104-4319-8B11-5D136F5F7256}" srcOrd="5" destOrd="0" presId="urn:microsoft.com/office/officeart/2005/8/layout/chevron1"/>
    <dgm:cxn modelId="{06B3FA6E-6E0A-4D9D-924E-FB2A2367388E}" type="presParOf" srcId="{0EE6C635-AE36-4A26-8EBA-714E491A0341}" destId="{8F0C73D5-D8AA-40C3-BECD-C301B7C8145C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E90B5-92AF-4B8A-81F3-142C0C430C28}" type="doc">
      <dgm:prSet loTypeId="urn:microsoft.com/office/officeart/2016/7/layout/LinearBlockProcessNumbered" loCatId="process" qsTypeId="urn:microsoft.com/office/officeart/2005/8/quickstyle/simple4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AC796904-41D3-454E-946F-EA5987EB2502}">
      <dgm:prSet/>
      <dgm:spPr/>
      <dgm:t>
        <a:bodyPr/>
        <a:lstStyle/>
        <a:p>
          <a:r>
            <a:rPr lang="en-US"/>
            <a:t>Operations Technical Secretariats (OTS)</a:t>
          </a:r>
        </a:p>
      </dgm:t>
    </dgm:pt>
    <dgm:pt modelId="{CCBEF0CC-68E8-4AA5-88D2-EBB60F4CA8D0}" type="parTrans" cxnId="{755BE2D6-2607-43B8-972D-1576C7CB79E9}">
      <dgm:prSet/>
      <dgm:spPr/>
      <dgm:t>
        <a:bodyPr/>
        <a:lstStyle/>
        <a:p>
          <a:endParaRPr lang="en-US"/>
        </a:p>
      </dgm:t>
    </dgm:pt>
    <dgm:pt modelId="{0261795F-14FC-4E70-AEDA-EF5447B1B373}" type="sibTrans" cxnId="{755BE2D6-2607-43B8-972D-1576C7CB79E9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7A1B481C-A1B2-475C-B641-8FDEBCB6E551}">
      <dgm:prSet/>
      <dgm:spPr/>
      <dgm:t>
        <a:bodyPr/>
        <a:lstStyle/>
        <a:p>
          <a:r>
            <a:rPr lang="en-US"/>
            <a:t>OTS Directors and staff</a:t>
          </a:r>
        </a:p>
      </dgm:t>
    </dgm:pt>
    <dgm:pt modelId="{69564E8A-F740-4097-88E6-1CD80BC547BF}" type="parTrans" cxnId="{F8F62FA6-CF3C-40D0-9199-4B788EBF7D27}">
      <dgm:prSet/>
      <dgm:spPr/>
      <dgm:t>
        <a:bodyPr/>
        <a:lstStyle/>
        <a:p>
          <a:endParaRPr lang="en-US"/>
        </a:p>
      </dgm:t>
    </dgm:pt>
    <dgm:pt modelId="{01409DF5-9D82-481F-AFAB-5BA82EB66F67}" type="sibTrans" cxnId="{F8F62FA6-CF3C-40D0-9199-4B788EBF7D27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F2295E5F-E5D1-4351-A6DE-BC26B83F5D9D}">
      <dgm:prSet/>
      <dgm:spPr/>
      <dgm:t>
        <a:bodyPr/>
        <a:lstStyle/>
        <a:p>
          <a:r>
            <a:rPr lang="en-US"/>
            <a:t>Coordinators for results and outcomes</a:t>
          </a:r>
        </a:p>
      </dgm:t>
    </dgm:pt>
    <dgm:pt modelId="{9B8EAE5B-5A08-43CE-878C-AC5F896DDE74}" type="parTrans" cxnId="{B79B46FE-526A-46AA-AE91-880C5BC8192A}">
      <dgm:prSet/>
      <dgm:spPr/>
      <dgm:t>
        <a:bodyPr/>
        <a:lstStyle/>
        <a:p>
          <a:endParaRPr lang="en-US"/>
        </a:p>
      </dgm:t>
    </dgm:pt>
    <dgm:pt modelId="{62BCB4D0-B359-4763-A9E8-C84B4CC966FD}" type="sibTrans" cxnId="{B79B46FE-526A-46AA-AE91-880C5BC8192A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76753687-BCF2-433B-A593-30804865DC58}">
      <dgm:prSet/>
      <dgm:spPr/>
      <dgm:t>
        <a:bodyPr/>
        <a:lstStyle/>
        <a:p>
          <a:r>
            <a:rPr lang="en-US"/>
            <a:t>Development of UBL-Cells</a:t>
          </a:r>
        </a:p>
      </dgm:t>
    </dgm:pt>
    <dgm:pt modelId="{780193BD-1760-473C-B87A-3E37826E887A}" type="parTrans" cxnId="{BCE8880F-1461-47CF-BEE5-D34099797D42}">
      <dgm:prSet/>
      <dgm:spPr/>
      <dgm:t>
        <a:bodyPr/>
        <a:lstStyle/>
        <a:p>
          <a:endParaRPr lang="en-US"/>
        </a:p>
      </dgm:t>
    </dgm:pt>
    <dgm:pt modelId="{708185CD-EBD5-41A0-811B-C54A099801F0}" type="sibTrans" cxnId="{BCE8880F-1461-47CF-BEE5-D34099797D42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0FBEC905-4779-42C2-9A65-DA8A4151B2E7}" type="pres">
      <dgm:prSet presAssocID="{F89E90B5-92AF-4B8A-81F3-142C0C430C28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2BE92A-CE62-41E1-BBC6-E466481DB41F}" type="pres">
      <dgm:prSet presAssocID="{AC796904-41D3-454E-946F-EA5987EB2502}" presName="compositeNode" presStyleCnt="0">
        <dgm:presLayoutVars>
          <dgm:bulletEnabled val="1"/>
        </dgm:presLayoutVars>
      </dgm:prSet>
      <dgm:spPr/>
    </dgm:pt>
    <dgm:pt modelId="{940DB37A-CB1A-45A5-9ADB-FC5818644200}" type="pres">
      <dgm:prSet presAssocID="{AC796904-41D3-454E-946F-EA5987EB2502}" presName="bgRect" presStyleLbl="alignNode1" presStyleIdx="0" presStyleCnt="4"/>
      <dgm:spPr/>
      <dgm:t>
        <a:bodyPr/>
        <a:lstStyle/>
        <a:p>
          <a:endParaRPr lang="en-US"/>
        </a:p>
      </dgm:t>
    </dgm:pt>
    <dgm:pt modelId="{9E64F2AB-501B-43B4-B757-D5CFB4EFB347}" type="pres">
      <dgm:prSet presAssocID="{0261795F-14FC-4E70-AEDA-EF5447B1B373}" presName="sibTransNodeRect" presStyleLbl="align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E801C-BF45-49F9-93A0-2F5553207699}" type="pres">
      <dgm:prSet presAssocID="{AC796904-41D3-454E-946F-EA5987EB2502}" presName="nodeRect" presStyleLbl="alig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4BF66-32DE-4683-A434-3ABBF15A56AC}" type="pres">
      <dgm:prSet presAssocID="{0261795F-14FC-4E70-AEDA-EF5447B1B373}" presName="sibTrans" presStyleCnt="0"/>
      <dgm:spPr/>
    </dgm:pt>
    <dgm:pt modelId="{E1D3ADD1-C833-4056-923F-B664E26F75EA}" type="pres">
      <dgm:prSet presAssocID="{7A1B481C-A1B2-475C-B641-8FDEBCB6E551}" presName="compositeNode" presStyleCnt="0">
        <dgm:presLayoutVars>
          <dgm:bulletEnabled val="1"/>
        </dgm:presLayoutVars>
      </dgm:prSet>
      <dgm:spPr/>
    </dgm:pt>
    <dgm:pt modelId="{58FDF158-8496-4053-9B5C-D98E239484B5}" type="pres">
      <dgm:prSet presAssocID="{7A1B481C-A1B2-475C-B641-8FDEBCB6E551}" presName="bgRect" presStyleLbl="alignNode1" presStyleIdx="1" presStyleCnt="4"/>
      <dgm:spPr/>
      <dgm:t>
        <a:bodyPr/>
        <a:lstStyle/>
        <a:p>
          <a:endParaRPr lang="en-US"/>
        </a:p>
      </dgm:t>
    </dgm:pt>
    <dgm:pt modelId="{87DD15F5-EA19-4E60-92F7-3797C2241C49}" type="pres">
      <dgm:prSet presAssocID="{01409DF5-9D82-481F-AFAB-5BA82EB66F67}" presName="sibTransNodeRect" presStyleLbl="align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E2715E-92C2-4AE0-8A04-4A96936A791E}" type="pres">
      <dgm:prSet presAssocID="{7A1B481C-A1B2-475C-B641-8FDEBCB6E551}" presName="nodeRect" presStyleLbl="alig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574CF-9220-440E-ADCE-671C740E4BD5}" type="pres">
      <dgm:prSet presAssocID="{01409DF5-9D82-481F-AFAB-5BA82EB66F67}" presName="sibTrans" presStyleCnt="0"/>
      <dgm:spPr/>
    </dgm:pt>
    <dgm:pt modelId="{1996806F-E811-4D6E-90BA-7727313C098C}" type="pres">
      <dgm:prSet presAssocID="{F2295E5F-E5D1-4351-A6DE-BC26B83F5D9D}" presName="compositeNode" presStyleCnt="0">
        <dgm:presLayoutVars>
          <dgm:bulletEnabled val="1"/>
        </dgm:presLayoutVars>
      </dgm:prSet>
      <dgm:spPr/>
    </dgm:pt>
    <dgm:pt modelId="{01AD2A31-E7FC-40A9-814A-903AA6B31E81}" type="pres">
      <dgm:prSet presAssocID="{F2295E5F-E5D1-4351-A6DE-BC26B83F5D9D}" presName="bgRect" presStyleLbl="alignNode1" presStyleIdx="2" presStyleCnt="4"/>
      <dgm:spPr/>
      <dgm:t>
        <a:bodyPr/>
        <a:lstStyle/>
        <a:p>
          <a:endParaRPr lang="en-US"/>
        </a:p>
      </dgm:t>
    </dgm:pt>
    <dgm:pt modelId="{7430CCB9-1DC4-4628-95FA-0D48306872A1}" type="pres">
      <dgm:prSet presAssocID="{62BCB4D0-B359-4763-A9E8-C84B4CC966FD}" presName="sibTransNodeRect" presStyleLbl="align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B7136-9B86-409D-AD1D-A82EA20F0DC2}" type="pres">
      <dgm:prSet presAssocID="{F2295E5F-E5D1-4351-A6DE-BC26B83F5D9D}" presName="nodeRect" presStyleLbl="alig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AF494-E2BD-49F4-816D-BCF30EBF1CC4}" type="pres">
      <dgm:prSet presAssocID="{62BCB4D0-B359-4763-A9E8-C84B4CC966FD}" presName="sibTrans" presStyleCnt="0"/>
      <dgm:spPr/>
    </dgm:pt>
    <dgm:pt modelId="{73BC5B3A-48D6-4640-BFB7-F5F5C76BD728}" type="pres">
      <dgm:prSet presAssocID="{76753687-BCF2-433B-A593-30804865DC58}" presName="compositeNode" presStyleCnt="0">
        <dgm:presLayoutVars>
          <dgm:bulletEnabled val="1"/>
        </dgm:presLayoutVars>
      </dgm:prSet>
      <dgm:spPr/>
    </dgm:pt>
    <dgm:pt modelId="{350F298E-A0AE-4551-9E53-CCE7C215D6E8}" type="pres">
      <dgm:prSet presAssocID="{76753687-BCF2-433B-A593-30804865DC58}" presName="bgRect" presStyleLbl="alignNode1" presStyleIdx="3" presStyleCnt="4"/>
      <dgm:spPr/>
      <dgm:t>
        <a:bodyPr/>
        <a:lstStyle/>
        <a:p>
          <a:endParaRPr lang="en-US"/>
        </a:p>
      </dgm:t>
    </dgm:pt>
    <dgm:pt modelId="{99A96245-8CC4-41C9-AFC4-823C8CF40902}" type="pres">
      <dgm:prSet presAssocID="{708185CD-EBD5-41A0-811B-C54A099801F0}" presName="sibTransNodeRect" presStyleLbl="align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70496-99FD-48DA-A78B-4DCDCE0631DA}" type="pres">
      <dgm:prSet presAssocID="{76753687-BCF2-433B-A593-30804865DC58}" presName="nodeRect" presStyleLbl="alig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13F492-7E67-41FE-8AED-896D9254C541}" type="presOf" srcId="{7A1B481C-A1B2-475C-B641-8FDEBCB6E551}" destId="{F8E2715E-92C2-4AE0-8A04-4A96936A791E}" srcOrd="1" destOrd="0" presId="urn:microsoft.com/office/officeart/2016/7/layout/LinearBlockProcessNumbered"/>
    <dgm:cxn modelId="{B563B736-49D3-44E6-8289-E31B53A89854}" type="presOf" srcId="{76753687-BCF2-433B-A593-30804865DC58}" destId="{350F298E-A0AE-4551-9E53-CCE7C215D6E8}" srcOrd="0" destOrd="0" presId="urn:microsoft.com/office/officeart/2016/7/layout/LinearBlockProcessNumbered"/>
    <dgm:cxn modelId="{A9DF19AB-A474-4D74-8DCC-26FAD8BC7260}" type="presOf" srcId="{AC796904-41D3-454E-946F-EA5987EB2502}" destId="{940DB37A-CB1A-45A5-9ADB-FC5818644200}" srcOrd="0" destOrd="0" presId="urn:microsoft.com/office/officeart/2016/7/layout/LinearBlockProcessNumbered"/>
    <dgm:cxn modelId="{98F190CD-8C99-4015-85DD-960C1AFB2226}" type="presOf" srcId="{7A1B481C-A1B2-475C-B641-8FDEBCB6E551}" destId="{58FDF158-8496-4053-9B5C-D98E239484B5}" srcOrd="0" destOrd="0" presId="urn:microsoft.com/office/officeart/2016/7/layout/LinearBlockProcessNumbered"/>
    <dgm:cxn modelId="{F8F62FA6-CF3C-40D0-9199-4B788EBF7D27}" srcId="{F89E90B5-92AF-4B8A-81F3-142C0C430C28}" destId="{7A1B481C-A1B2-475C-B641-8FDEBCB6E551}" srcOrd="1" destOrd="0" parTransId="{69564E8A-F740-4097-88E6-1CD80BC547BF}" sibTransId="{01409DF5-9D82-481F-AFAB-5BA82EB66F67}"/>
    <dgm:cxn modelId="{377ED2DA-1578-444D-A917-6C269B8CD357}" type="presOf" srcId="{01409DF5-9D82-481F-AFAB-5BA82EB66F67}" destId="{87DD15F5-EA19-4E60-92F7-3797C2241C49}" srcOrd="0" destOrd="0" presId="urn:microsoft.com/office/officeart/2016/7/layout/LinearBlockProcessNumbered"/>
    <dgm:cxn modelId="{1E5B02B2-80D9-4A0A-BB19-77C155B13C8B}" type="presOf" srcId="{AC796904-41D3-454E-946F-EA5987EB2502}" destId="{6FEE801C-BF45-49F9-93A0-2F5553207699}" srcOrd="1" destOrd="0" presId="urn:microsoft.com/office/officeart/2016/7/layout/LinearBlockProcessNumbered"/>
    <dgm:cxn modelId="{ED2F234D-474A-459E-9DDF-86C8D4814B10}" type="presOf" srcId="{62BCB4D0-B359-4763-A9E8-C84B4CC966FD}" destId="{7430CCB9-1DC4-4628-95FA-0D48306872A1}" srcOrd="0" destOrd="0" presId="urn:microsoft.com/office/officeart/2016/7/layout/LinearBlockProcessNumbered"/>
    <dgm:cxn modelId="{752F6DC2-4AD7-418A-A9C6-083BAD09E015}" type="presOf" srcId="{F89E90B5-92AF-4B8A-81F3-142C0C430C28}" destId="{0FBEC905-4779-42C2-9A65-DA8A4151B2E7}" srcOrd="0" destOrd="0" presId="urn:microsoft.com/office/officeart/2016/7/layout/LinearBlockProcessNumbered"/>
    <dgm:cxn modelId="{F2CBF2D0-6375-443E-BE63-B414E22A01BF}" type="presOf" srcId="{F2295E5F-E5D1-4351-A6DE-BC26B83F5D9D}" destId="{01AD2A31-E7FC-40A9-814A-903AA6B31E81}" srcOrd="0" destOrd="0" presId="urn:microsoft.com/office/officeart/2016/7/layout/LinearBlockProcessNumbered"/>
    <dgm:cxn modelId="{8D70DF03-1D85-4724-9597-CDC12F71B0D4}" type="presOf" srcId="{0261795F-14FC-4E70-AEDA-EF5447B1B373}" destId="{9E64F2AB-501B-43B4-B757-D5CFB4EFB347}" srcOrd="0" destOrd="0" presId="urn:microsoft.com/office/officeart/2016/7/layout/LinearBlockProcessNumbered"/>
    <dgm:cxn modelId="{B79B46FE-526A-46AA-AE91-880C5BC8192A}" srcId="{F89E90B5-92AF-4B8A-81F3-142C0C430C28}" destId="{F2295E5F-E5D1-4351-A6DE-BC26B83F5D9D}" srcOrd="2" destOrd="0" parTransId="{9B8EAE5B-5A08-43CE-878C-AC5F896DDE74}" sibTransId="{62BCB4D0-B359-4763-A9E8-C84B4CC966FD}"/>
    <dgm:cxn modelId="{BCE8880F-1461-47CF-BEE5-D34099797D42}" srcId="{F89E90B5-92AF-4B8A-81F3-142C0C430C28}" destId="{76753687-BCF2-433B-A593-30804865DC58}" srcOrd="3" destOrd="0" parTransId="{780193BD-1760-473C-B87A-3E37826E887A}" sibTransId="{708185CD-EBD5-41A0-811B-C54A099801F0}"/>
    <dgm:cxn modelId="{458F1AED-9C45-4100-975C-C71966168981}" type="presOf" srcId="{708185CD-EBD5-41A0-811B-C54A099801F0}" destId="{99A96245-8CC4-41C9-AFC4-823C8CF40902}" srcOrd="0" destOrd="0" presId="urn:microsoft.com/office/officeart/2016/7/layout/LinearBlockProcessNumbered"/>
    <dgm:cxn modelId="{6B343777-E65E-4FC9-8CBB-9F1C49E0665E}" type="presOf" srcId="{F2295E5F-E5D1-4351-A6DE-BC26B83F5D9D}" destId="{66EB7136-9B86-409D-AD1D-A82EA20F0DC2}" srcOrd="1" destOrd="0" presId="urn:microsoft.com/office/officeart/2016/7/layout/LinearBlockProcessNumbered"/>
    <dgm:cxn modelId="{755BE2D6-2607-43B8-972D-1576C7CB79E9}" srcId="{F89E90B5-92AF-4B8A-81F3-142C0C430C28}" destId="{AC796904-41D3-454E-946F-EA5987EB2502}" srcOrd="0" destOrd="0" parTransId="{CCBEF0CC-68E8-4AA5-88D2-EBB60F4CA8D0}" sibTransId="{0261795F-14FC-4E70-AEDA-EF5447B1B373}"/>
    <dgm:cxn modelId="{F6B03C7D-19F4-4F9A-8073-742DFDBA9FE7}" type="presOf" srcId="{76753687-BCF2-433B-A593-30804865DC58}" destId="{33D70496-99FD-48DA-A78B-4DCDCE0631DA}" srcOrd="1" destOrd="0" presId="urn:microsoft.com/office/officeart/2016/7/layout/LinearBlockProcessNumbered"/>
    <dgm:cxn modelId="{82EF5A69-0BAF-4A99-BC23-26F024A9744F}" type="presParOf" srcId="{0FBEC905-4779-42C2-9A65-DA8A4151B2E7}" destId="{EF2BE92A-CE62-41E1-BBC6-E466481DB41F}" srcOrd="0" destOrd="0" presId="urn:microsoft.com/office/officeart/2016/7/layout/LinearBlockProcessNumbered"/>
    <dgm:cxn modelId="{92DB2313-6FD9-4655-BEE8-F5665550B40E}" type="presParOf" srcId="{EF2BE92A-CE62-41E1-BBC6-E466481DB41F}" destId="{940DB37A-CB1A-45A5-9ADB-FC5818644200}" srcOrd="0" destOrd="0" presId="urn:microsoft.com/office/officeart/2016/7/layout/LinearBlockProcessNumbered"/>
    <dgm:cxn modelId="{3F9CA526-7AD9-422E-BF16-419C9950A215}" type="presParOf" srcId="{EF2BE92A-CE62-41E1-BBC6-E466481DB41F}" destId="{9E64F2AB-501B-43B4-B757-D5CFB4EFB347}" srcOrd="1" destOrd="0" presId="urn:microsoft.com/office/officeart/2016/7/layout/LinearBlockProcessNumbered"/>
    <dgm:cxn modelId="{021F6B74-CBB4-46E4-ACF7-8EBB45CE36C1}" type="presParOf" srcId="{EF2BE92A-CE62-41E1-BBC6-E466481DB41F}" destId="{6FEE801C-BF45-49F9-93A0-2F5553207699}" srcOrd="2" destOrd="0" presId="urn:microsoft.com/office/officeart/2016/7/layout/LinearBlockProcessNumbered"/>
    <dgm:cxn modelId="{9F2ADAEE-583F-4D75-B393-6DC10242C5E7}" type="presParOf" srcId="{0FBEC905-4779-42C2-9A65-DA8A4151B2E7}" destId="{4F84BF66-32DE-4683-A434-3ABBF15A56AC}" srcOrd="1" destOrd="0" presId="urn:microsoft.com/office/officeart/2016/7/layout/LinearBlockProcessNumbered"/>
    <dgm:cxn modelId="{7D2FBF4D-67B8-42A4-B365-43917AB4B0BD}" type="presParOf" srcId="{0FBEC905-4779-42C2-9A65-DA8A4151B2E7}" destId="{E1D3ADD1-C833-4056-923F-B664E26F75EA}" srcOrd="2" destOrd="0" presId="urn:microsoft.com/office/officeart/2016/7/layout/LinearBlockProcessNumbered"/>
    <dgm:cxn modelId="{F8F0AE79-A594-4D62-8530-74842C6A470B}" type="presParOf" srcId="{E1D3ADD1-C833-4056-923F-B664E26F75EA}" destId="{58FDF158-8496-4053-9B5C-D98E239484B5}" srcOrd="0" destOrd="0" presId="urn:microsoft.com/office/officeart/2016/7/layout/LinearBlockProcessNumbered"/>
    <dgm:cxn modelId="{2383968D-154D-40A0-9CAC-757C6E2329B3}" type="presParOf" srcId="{E1D3ADD1-C833-4056-923F-B664E26F75EA}" destId="{87DD15F5-EA19-4E60-92F7-3797C2241C49}" srcOrd="1" destOrd="0" presId="urn:microsoft.com/office/officeart/2016/7/layout/LinearBlockProcessNumbered"/>
    <dgm:cxn modelId="{5381C4EE-0680-4B58-A79B-F6E40F861442}" type="presParOf" srcId="{E1D3ADD1-C833-4056-923F-B664E26F75EA}" destId="{F8E2715E-92C2-4AE0-8A04-4A96936A791E}" srcOrd="2" destOrd="0" presId="urn:microsoft.com/office/officeart/2016/7/layout/LinearBlockProcessNumbered"/>
    <dgm:cxn modelId="{2978BA0F-638C-4AC9-AF13-FE69E97C14BF}" type="presParOf" srcId="{0FBEC905-4779-42C2-9A65-DA8A4151B2E7}" destId="{1DF574CF-9220-440E-ADCE-671C740E4BD5}" srcOrd="3" destOrd="0" presId="urn:microsoft.com/office/officeart/2016/7/layout/LinearBlockProcessNumbered"/>
    <dgm:cxn modelId="{C3A73E5A-5B95-4B95-9E1D-7FF326EE23FC}" type="presParOf" srcId="{0FBEC905-4779-42C2-9A65-DA8A4151B2E7}" destId="{1996806F-E811-4D6E-90BA-7727313C098C}" srcOrd="4" destOrd="0" presId="urn:microsoft.com/office/officeart/2016/7/layout/LinearBlockProcessNumbered"/>
    <dgm:cxn modelId="{3EA0E267-C868-4427-974F-46239FE79EAC}" type="presParOf" srcId="{1996806F-E811-4D6E-90BA-7727313C098C}" destId="{01AD2A31-E7FC-40A9-814A-903AA6B31E81}" srcOrd="0" destOrd="0" presId="urn:microsoft.com/office/officeart/2016/7/layout/LinearBlockProcessNumbered"/>
    <dgm:cxn modelId="{F588ED8C-CE49-434C-9CB1-51083798E8B5}" type="presParOf" srcId="{1996806F-E811-4D6E-90BA-7727313C098C}" destId="{7430CCB9-1DC4-4628-95FA-0D48306872A1}" srcOrd="1" destOrd="0" presId="urn:microsoft.com/office/officeart/2016/7/layout/LinearBlockProcessNumbered"/>
    <dgm:cxn modelId="{73EE2DB2-9D1C-469C-B587-A0B16EDBCB42}" type="presParOf" srcId="{1996806F-E811-4D6E-90BA-7727313C098C}" destId="{66EB7136-9B86-409D-AD1D-A82EA20F0DC2}" srcOrd="2" destOrd="0" presId="urn:microsoft.com/office/officeart/2016/7/layout/LinearBlockProcessNumbered"/>
    <dgm:cxn modelId="{E29582DB-7F87-4D8F-A752-AD71FBDA659C}" type="presParOf" srcId="{0FBEC905-4779-42C2-9A65-DA8A4151B2E7}" destId="{B13AF494-E2BD-49F4-816D-BCF30EBF1CC4}" srcOrd="5" destOrd="0" presId="urn:microsoft.com/office/officeart/2016/7/layout/LinearBlockProcessNumbered"/>
    <dgm:cxn modelId="{18A43936-23E5-4151-88BC-637B521039B1}" type="presParOf" srcId="{0FBEC905-4779-42C2-9A65-DA8A4151B2E7}" destId="{73BC5B3A-48D6-4640-BFB7-F5F5C76BD728}" srcOrd="6" destOrd="0" presId="urn:microsoft.com/office/officeart/2016/7/layout/LinearBlockProcessNumbered"/>
    <dgm:cxn modelId="{12022DC4-CC5D-4E81-BB4B-9CCCCF4B2752}" type="presParOf" srcId="{73BC5B3A-48D6-4640-BFB7-F5F5C76BD728}" destId="{350F298E-A0AE-4551-9E53-CCE7C215D6E8}" srcOrd="0" destOrd="0" presId="urn:microsoft.com/office/officeart/2016/7/layout/LinearBlockProcessNumbered"/>
    <dgm:cxn modelId="{C2F56171-12F3-4F19-BB4D-73068B506451}" type="presParOf" srcId="{73BC5B3A-48D6-4640-BFB7-F5F5C76BD728}" destId="{99A96245-8CC4-41C9-AFC4-823C8CF40902}" srcOrd="1" destOrd="0" presId="urn:microsoft.com/office/officeart/2016/7/layout/LinearBlockProcessNumbered"/>
    <dgm:cxn modelId="{23DA2D07-E157-4F89-9EA5-4BD7064E3565}" type="presParOf" srcId="{73BC5B3A-48D6-4640-BFB7-F5F5C76BD728}" destId="{33D70496-99FD-48DA-A78B-4DCDCE0631DA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58A12-3D7A-4E5B-B292-79EC9943E462}">
      <dsp:nvSpPr>
        <dsp:cNvPr id="0" name=""/>
        <dsp:cNvSpPr/>
      </dsp:nvSpPr>
      <dsp:spPr>
        <a:xfrm>
          <a:off x="102851" y="29310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Academic quality on trust </a:t>
          </a:r>
        </a:p>
      </dsp:txBody>
      <dsp:txXfrm>
        <a:off x="670734" y="293105"/>
        <a:ext cx="1703651" cy="1135766"/>
      </dsp:txXfrm>
    </dsp:sp>
    <dsp:sp modelId="{40C0893E-B4BE-45A6-88FF-866D612373E9}">
      <dsp:nvSpPr>
        <dsp:cNvPr id="0" name=""/>
        <dsp:cNvSpPr/>
      </dsp:nvSpPr>
      <dsp:spPr>
        <a:xfrm>
          <a:off x="2682820" y="366589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Academic quality with public accountability</a:t>
          </a:r>
        </a:p>
      </dsp:txBody>
      <dsp:txXfrm>
        <a:off x="3250703" y="366589"/>
        <a:ext cx="1703651" cy="1135766"/>
      </dsp:txXfrm>
    </dsp:sp>
    <dsp:sp modelId="{5EE989E7-27CC-4EAD-B749-2862DA472960}">
      <dsp:nvSpPr>
        <dsp:cNvPr id="0" name=""/>
        <dsp:cNvSpPr/>
      </dsp:nvSpPr>
      <dsp:spPr>
        <a:xfrm>
          <a:off x="5257800" y="415574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Socio-emotional skills</a:t>
          </a:r>
        </a:p>
      </dsp:txBody>
      <dsp:txXfrm>
        <a:off x="5825683" y="415574"/>
        <a:ext cx="1703651" cy="1135766"/>
      </dsp:txXfrm>
    </dsp:sp>
    <dsp:sp modelId="{8F0C73D5-D8AA-40C3-BECD-C301B7C8145C}">
      <dsp:nvSpPr>
        <dsp:cNvPr id="0" name=""/>
        <dsp:cNvSpPr/>
      </dsp:nvSpPr>
      <dsp:spPr>
        <a:xfrm>
          <a:off x="7676182" y="423729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Blending academic excellence with socio-emotional skills</a:t>
          </a:r>
        </a:p>
      </dsp:txBody>
      <dsp:txXfrm>
        <a:off x="8244065" y="423729"/>
        <a:ext cx="1703651" cy="1135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58A12-3D7A-4E5B-B292-79EC9943E462}">
      <dsp:nvSpPr>
        <dsp:cNvPr id="0" name=""/>
        <dsp:cNvSpPr/>
      </dsp:nvSpPr>
      <dsp:spPr>
        <a:xfrm>
          <a:off x="102851" y="29310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Teaching universities</a:t>
          </a:r>
        </a:p>
      </dsp:txBody>
      <dsp:txXfrm>
        <a:off x="670734" y="293105"/>
        <a:ext cx="1703651" cy="1135766"/>
      </dsp:txXfrm>
    </dsp:sp>
    <dsp:sp modelId="{40C0893E-B4BE-45A6-88FF-866D612373E9}">
      <dsp:nvSpPr>
        <dsp:cNvPr id="0" name=""/>
        <dsp:cNvSpPr/>
      </dsp:nvSpPr>
      <dsp:spPr>
        <a:xfrm>
          <a:off x="2682820" y="366589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Research universities</a:t>
          </a:r>
        </a:p>
      </dsp:txBody>
      <dsp:txXfrm>
        <a:off x="3250703" y="366589"/>
        <a:ext cx="1703651" cy="1135766"/>
      </dsp:txXfrm>
    </dsp:sp>
    <dsp:sp modelId="{5EE989E7-27CC-4EAD-B749-2862DA472960}">
      <dsp:nvSpPr>
        <dsp:cNvPr id="0" name=""/>
        <dsp:cNvSpPr/>
      </dsp:nvSpPr>
      <dsp:spPr>
        <a:xfrm>
          <a:off x="5257800" y="415574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Innovation universities</a:t>
          </a:r>
        </a:p>
      </dsp:txBody>
      <dsp:txXfrm>
        <a:off x="5825683" y="415574"/>
        <a:ext cx="1703651" cy="1135766"/>
      </dsp:txXfrm>
    </dsp:sp>
    <dsp:sp modelId="{8F0C73D5-D8AA-40C3-BECD-C301B7C8145C}">
      <dsp:nvSpPr>
        <dsp:cNvPr id="0" name=""/>
        <dsp:cNvSpPr/>
      </dsp:nvSpPr>
      <dsp:spPr>
        <a:xfrm>
          <a:off x="7676182" y="423729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Blending academic research and innovations for development</a:t>
          </a:r>
        </a:p>
      </dsp:txBody>
      <dsp:txXfrm>
        <a:off x="8244065" y="423729"/>
        <a:ext cx="1703651" cy="11357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DB37A-CB1A-45A5-9ADB-FC5818644200}">
      <dsp:nvSpPr>
        <dsp:cNvPr id="0" name=""/>
        <dsp:cNvSpPr/>
      </dsp:nvSpPr>
      <dsp:spPr>
        <a:xfrm>
          <a:off x="122" y="1898969"/>
          <a:ext cx="1478488" cy="177418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0" rIns="14604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Operations Technical Secretariats (OTS)</a:t>
          </a:r>
        </a:p>
      </dsp:txBody>
      <dsp:txXfrm>
        <a:off x="122" y="2608643"/>
        <a:ext cx="1478488" cy="1064512"/>
      </dsp:txXfrm>
    </dsp:sp>
    <dsp:sp modelId="{9E64F2AB-501B-43B4-B757-D5CFB4EFB347}">
      <dsp:nvSpPr>
        <dsp:cNvPr id="0" name=""/>
        <dsp:cNvSpPr/>
      </dsp:nvSpPr>
      <dsp:spPr>
        <a:xfrm>
          <a:off x="122" y="1898969"/>
          <a:ext cx="1478488" cy="70967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165100" rIns="146042" bIns="16510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01</a:t>
          </a:r>
        </a:p>
      </dsp:txBody>
      <dsp:txXfrm>
        <a:off x="122" y="1898969"/>
        <a:ext cx="1478488" cy="709674"/>
      </dsp:txXfrm>
    </dsp:sp>
    <dsp:sp modelId="{58FDF158-8496-4053-9B5C-D98E239484B5}">
      <dsp:nvSpPr>
        <dsp:cNvPr id="0" name=""/>
        <dsp:cNvSpPr/>
      </dsp:nvSpPr>
      <dsp:spPr>
        <a:xfrm>
          <a:off x="1596890" y="1898969"/>
          <a:ext cx="1478488" cy="177418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0" rIns="14604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OTS Directors and staff</a:t>
          </a:r>
        </a:p>
      </dsp:txBody>
      <dsp:txXfrm>
        <a:off x="1596890" y="2608643"/>
        <a:ext cx="1478488" cy="1064512"/>
      </dsp:txXfrm>
    </dsp:sp>
    <dsp:sp modelId="{87DD15F5-EA19-4E60-92F7-3797C2241C49}">
      <dsp:nvSpPr>
        <dsp:cNvPr id="0" name=""/>
        <dsp:cNvSpPr/>
      </dsp:nvSpPr>
      <dsp:spPr>
        <a:xfrm>
          <a:off x="1596890" y="1898969"/>
          <a:ext cx="1478488" cy="70967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165100" rIns="146042" bIns="16510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02</a:t>
          </a:r>
        </a:p>
      </dsp:txBody>
      <dsp:txXfrm>
        <a:off x="1596890" y="1898969"/>
        <a:ext cx="1478488" cy="709674"/>
      </dsp:txXfrm>
    </dsp:sp>
    <dsp:sp modelId="{01AD2A31-E7FC-40A9-814A-903AA6B31E81}">
      <dsp:nvSpPr>
        <dsp:cNvPr id="0" name=""/>
        <dsp:cNvSpPr/>
      </dsp:nvSpPr>
      <dsp:spPr>
        <a:xfrm>
          <a:off x="3193658" y="1898969"/>
          <a:ext cx="1478488" cy="177418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0" rIns="14604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Coordinators for results and outcomes</a:t>
          </a:r>
        </a:p>
      </dsp:txBody>
      <dsp:txXfrm>
        <a:off x="3193658" y="2608643"/>
        <a:ext cx="1478488" cy="1064512"/>
      </dsp:txXfrm>
    </dsp:sp>
    <dsp:sp modelId="{7430CCB9-1DC4-4628-95FA-0D48306872A1}">
      <dsp:nvSpPr>
        <dsp:cNvPr id="0" name=""/>
        <dsp:cNvSpPr/>
      </dsp:nvSpPr>
      <dsp:spPr>
        <a:xfrm>
          <a:off x="3193658" y="1898969"/>
          <a:ext cx="1478488" cy="70967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165100" rIns="146042" bIns="16510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03</a:t>
          </a:r>
        </a:p>
      </dsp:txBody>
      <dsp:txXfrm>
        <a:off x="3193658" y="1898969"/>
        <a:ext cx="1478488" cy="709674"/>
      </dsp:txXfrm>
    </dsp:sp>
    <dsp:sp modelId="{350F298E-A0AE-4551-9E53-CCE7C215D6E8}">
      <dsp:nvSpPr>
        <dsp:cNvPr id="0" name=""/>
        <dsp:cNvSpPr/>
      </dsp:nvSpPr>
      <dsp:spPr>
        <a:xfrm>
          <a:off x="4790426" y="1898969"/>
          <a:ext cx="1478488" cy="177418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0" rIns="14604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Development of UBL-Cells</a:t>
          </a:r>
        </a:p>
      </dsp:txBody>
      <dsp:txXfrm>
        <a:off x="4790426" y="2608643"/>
        <a:ext cx="1478488" cy="1064512"/>
      </dsp:txXfrm>
    </dsp:sp>
    <dsp:sp modelId="{99A96245-8CC4-41C9-AFC4-823C8CF40902}">
      <dsp:nvSpPr>
        <dsp:cNvPr id="0" name=""/>
        <dsp:cNvSpPr/>
      </dsp:nvSpPr>
      <dsp:spPr>
        <a:xfrm>
          <a:off x="4790426" y="1898969"/>
          <a:ext cx="1478488" cy="70967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42" tIns="165100" rIns="146042" bIns="16510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04</a:t>
          </a:r>
        </a:p>
      </dsp:txBody>
      <dsp:txXfrm>
        <a:off x="4790426" y="1898969"/>
        <a:ext cx="1478488" cy="709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61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58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5657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1278000"/>
            <a:ext cx="12192000" cy="558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pic>
        <p:nvPicPr>
          <p:cNvPr id="14" name="Bild 13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4079776" y="1057374"/>
            <a:ext cx="8016549" cy="6012412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37067" y="1272561"/>
            <a:ext cx="9356419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37291" y="4026716"/>
            <a:ext cx="9358312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/>
              <a:t>World Bank Group</a:t>
            </a:r>
          </a:p>
          <a:p>
            <a:pPr lvl="0"/>
            <a:r>
              <a:rPr lang="en-US" noProof="0" dirty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Address Line 1</a:t>
            </a:r>
          </a:p>
          <a:p>
            <a:pPr lvl="0"/>
            <a:r>
              <a:rPr lang="en-US" noProof="0" dirty="0"/>
              <a:t>City ABC</a:t>
            </a:r>
          </a:p>
          <a:p>
            <a:pPr lvl="0"/>
            <a:r>
              <a:rPr lang="en-US" noProof="0" dirty="0"/>
              <a:t>State DEFG</a:t>
            </a:r>
          </a:p>
        </p:txBody>
      </p:sp>
    </p:spTree>
    <p:extLst>
      <p:ext uri="{BB962C8B-B14F-4D97-AF65-F5344CB8AC3E}">
        <p14:creationId xmlns:p14="http://schemas.microsoft.com/office/powerpoint/2010/main" xmlns="" val="2765893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828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6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768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88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03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835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44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55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3344-617B-4136-99B8-1136CB96ECD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3D1F8-3CBC-4CD7-9FAC-D14BABBB3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66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9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706816"/>
            <a:ext cx="6858000" cy="1176427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2999" y="3031524"/>
            <a:ext cx="8740243" cy="3122141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7030A0"/>
              </a:solidFill>
              <a:cs typeface="Arial" charset="0"/>
            </a:endParaRPr>
          </a:p>
          <a:p>
            <a:r>
              <a:rPr lang="en-US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Accelerating Higher Education Expansion and Development (AHEAD) Program</a:t>
            </a:r>
          </a:p>
          <a:p>
            <a:r>
              <a:rPr lang="en-US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r>
              <a:rPr lang="en-US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Harsha Aturupane</a:t>
            </a:r>
          </a:p>
          <a:p>
            <a:r>
              <a:rPr lang="en-US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Economist, The World Bank</a:t>
            </a:r>
          </a:p>
          <a:p>
            <a:r>
              <a:rPr lang="en-US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</a:p>
          <a:p>
            <a:endParaRPr lang="en-US" b="1" dirty="0">
              <a:solidFill>
                <a:srgbClr val="008080"/>
              </a:solidFill>
              <a:cs typeface="Arial" charset="0"/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816351" y="356216"/>
            <a:ext cx="8633538" cy="2857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8043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645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Learned from Previous Operations</a:t>
            </a:r>
            <a:b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578"/>
            <a:ext cx="10515600" cy="48753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1.	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Mainstream operations within the government system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 reforms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Focus on results and outcomes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Endogenous outcomes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Exogenous impacts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Provide multi-disciplinary technical support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	Simplification of procedures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	Inter-relationships between Results Areas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77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 sz="4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at University Level 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2333434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3625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305800" cy="5486400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>
                <a:solidFill>
                  <a:srgbClr val="006666"/>
                </a:solidFill>
              </a:rPr>
              <a:t>Owned by about 180 countries (including Sri Lanka)</a:t>
            </a:r>
          </a:p>
          <a:p>
            <a:pPr marL="0" indent="0" algn="just">
              <a:buNone/>
            </a:pPr>
            <a:endParaRPr lang="en-US" sz="1400" dirty="0">
              <a:solidFill>
                <a:srgbClr val="006666"/>
              </a:solidFill>
            </a:endParaRPr>
          </a:p>
          <a:p>
            <a:pPr algn="just"/>
            <a:r>
              <a:rPr lang="en-US" sz="3000" b="1" dirty="0">
                <a:solidFill>
                  <a:srgbClr val="006666"/>
                </a:solidFill>
              </a:rPr>
              <a:t>Initially established to help reconstruction of countries affected by the Second World War</a:t>
            </a:r>
          </a:p>
          <a:p>
            <a:pPr algn="just"/>
            <a:endParaRPr lang="en-US" sz="1200" dirty="0">
              <a:solidFill>
                <a:srgbClr val="006666"/>
              </a:solidFill>
            </a:endParaRPr>
          </a:p>
          <a:p>
            <a:pPr algn="just"/>
            <a:r>
              <a:rPr lang="en-US" sz="3000" b="1" dirty="0">
                <a:solidFill>
                  <a:srgbClr val="006666"/>
                </a:solidFill>
              </a:rPr>
              <a:t>Currently supports development of low-income countries (grants and soft loans) and middle-income countries (soft loans)</a:t>
            </a:r>
          </a:p>
          <a:p>
            <a:pPr marL="0" indent="0" algn="just">
              <a:buNone/>
            </a:pPr>
            <a:endParaRPr lang="en-US" sz="1100" dirty="0">
              <a:solidFill>
                <a:srgbClr val="006666"/>
              </a:solidFill>
            </a:endParaRPr>
          </a:p>
          <a:p>
            <a:pPr algn="just"/>
            <a:r>
              <a:rPr lang="en-US" sz="3000" b="1" dirty="0">
                <a:solidFill>
                  <a:srgbClr val="006666"/>
                </a:solidFill>
              </a:rPr>
              <a:t>Focus on equity and social justice – the poor, and the bottom 40 percent of income groups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771650" y="152400"/>
            <a:ext cx="8724900" cy="9445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+mn-lt"/>
              </a:rPr>
              <a:t>THE WORLD BANK</a:t>
            </a:r>
          </a:p>
        </p:txBody>
      </p:sp>
    </p:spTree>
    <p:extLst>
      <p:ext uri="{BB962C8B-B14F-4D97-AF65-F5344CB8AC3E}">
        <p14:creationId xmlns:p14="http://schemas.microsoft.com/office/powerpoint/2010/main" xmlns="" val="5075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850" y="207886"/>
            <a:ext cx="8485175" cy="1442983"/>
          </a:xfrm>
          <a:solidFill>
            <a:schemeClr val="accent1">
              <a:lumMod val="50000"/>
            </a:schemeClr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Countries Developed with World Bank Assistance</a:t>
            </a:r>
            <a:br>
              <a:rPr lang="en-US" sz="3200" b="1" dirty="0">
                <a:solidFill>
                  <a:srgbClr val="FFFFFF"/>
                </a:solidFill>
              </a:rPr>
            </a:br>
            <a:r>
              <a:rPr lang="en-US" sz="3200" b="1" dirty="0">
                <a:solidFill>
                  <a:srgbClr val="FFFFFF"/>
                </a:solidFill>
              </a:rPr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51038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6666"/>
                </a:solidFill>
              </a:rPr>
              <a:t>France</a:t>
            </a:r>
          </a:p>
          <a:p>
            <a:r>
              <a:rPr lang="en-US" b="1" dirty="0">
                <a:solidFill>
                  <a:srgbClr val="006666"/>
                </a:solidFill>
              </a:rPr>
              <a:t>Germany</a:t>
            </a:r>
          </a:p>
          <a:p>
            <a:r>
              <a:rPr lang="en-US" b="1" dirty="0">
                <a:solidFill>
                  <a:srgbClr val="006666"/>
                </a:solidFill>
              </a:rPr>
              <a:t>Italy</a:t>
            </a:r>
          </a:p>
          <a:p>
            <a:r>
              <a:rPr lang="en-US" b="1" dirty="0">
                <a:solidFill>
                  <a:srgbClr val="006666"/>
                </a:solidFill>
              </a:rPr>
              <a:t>Austria</a:t>
            </a:r>
          </a:p>
          <a:p>
            <a:r>
              <a:rPr lang="en-US" b="1" dirty="0">
                <a:solidFill>
                  <a:srgbClr val="006666"/>
                </a:solidFill>
              </a:rPr>
              <a:t>Japan</a:t>
            </a:r>
          </a:p>
          <a:p>
            <a:r>
              <a:rPr lang="en-US" b="1" dirty="0">
                <a:solidFill>
                  <a:srgbClr val="006666"/>
                </a:solidFill>
              </a:rPr>
              <a:t>South Korea</a:t>
            </a:r>
          </a:p>
          <a:p>
            <a:r>
              <a:rPr lang="en-US" b="1" dirty="0">
                <a:solidFill>
                  <a:srgbClr val="006666"/>
                </a:solidFill>
              </a:rPr>
              <a:t>Singapore</a:t>
            </a:r>
          </a:p>
          <a:p>
            <a:r>
              <a:rPr lang="en-US" b="1" dirty="0">
                <a:solidFill>
                  <a:srgbClr val="006666"/>
                </a:solidFill>
              </a:rPr>
              <a:t>Hungary</a:t>
            </a:r>
          </a:p>
          <a:p>
            <a:r>
              <a:rPr lang="en-US" b="1" dirty="0">
                <a:solidFill>
                  <a:srgbClr val="006666"/>
                </a:solidFill>
              </a:rPr>
              <a:t>Poland</a:t>
            </a:r>
          </a:p>
          <a:p>
            <a:r>
              <a:rPr lang="en-US" b="1" dirty="0">
                <a:solidFill>
                  <a:srgbClr val="006666"/>
                </a:solidFill>
              </a:rPr>
              <a:t>Czech Republic</a:t>
            </a:r>
          </a:p>
          <a:p>
            <a:r>
              <a:rPr lang="en-US" b="1" dirty="0">
                <a:solidFill>
                  <a:srgbClr val="006666"/>
                </a:solidFill>
              </a:rPr>
              <a:t>Slovak Republic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7663" y="1828801"/>
            <a:ext cx="2728913" cy="19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469" y="3173275"/>
            <a:ext cx="2585862" cy="1924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38641D1D-8325-4A3D-8308-B4C85DA0C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1937" y="4786604"/>
            <a:ext cx="2813621" cy="18816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127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66616"/>
            <a:ext cx="10058400" cy="66643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 Sector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188720"/>
            <a:ext cx="10485120" cy="55473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gross enrolment ratio in Higher Education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Shortage of qualified academic staff 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variation among institutions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Domination of teacher centered and passive student learning 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variation in labor market prospects and employment experiences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focus on research and innovation 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level of public funding …..but improving in recent years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QAA system ………a new stage of development</a:t>
            </a:r>
          </a:p>
        </p:txBody>
      </p:sp>
    </p:spTree>
    <p:extLst>
      <p:ext uri="{BB962C8B-B14F-4D97-AF65-F5344CB8AC3E}">
        <p14:creationId xmlns:p14="http://schemas.microsoft.com/office/powerpoint/2010/main" xmlns="" val="47424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93EF0C2-EE57-40DD-B754-BF1477FABAB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3257" y="965198"/>
            <a:ext cx="6133323" cy="4927601"/>
          </a:xfrm>
        </p:spPr>
        <p:txBody>
          <a:bodyPr anchor="ctr">
            <a:normAutofit/>
          </a:bodyPr>
          <a:lstStyle/>
          <a:p>
            <a:pPr lvl="0" algn="l">
              <a:defRPr/>
            </a:pPr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 Operation in Support of the Sri Lanka Higher Education Development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9897" y="965197"/>
            <a:ext cx="3972076" cy="4927602"/>
          </a:xfrm>
        </p:spPr>
        <p:txBody>
          <a:bodyPr anchor="ctr"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7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Area One: Increasing Access to Higher Education in Priority Areas for Economic Development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7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7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7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7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Area Two: Improving the Quality of Higher Education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7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7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sz="17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sz="17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Area Three: Promoting Research, Development, and Innovation</a:t>
            </a:r>
          </a:p>
          <a:p>
            <a:pPr algn="l"/>
            <a:endParaRPr lang="en-US" sz="1700" b="1" dirty="0">
              <a:solidFill>
                <a:srgbClr val="008080"/>
              </a:solidFill>
            </a:endParaRPr>
          </a:p>
          <a:p>
            <a:pPr algn="l"/>
            <a:endParaRPr lang="en-US" sz="1700" dirty="0">
              <a:solidFill>
                <a:srgbClr val="008080"/>
              </a:solidFill>
            </a:endParaRPr>
          </a:p>
          <a:p>
            <a:pPr algn="l"/>
            <a:endParaRPr lang="en-US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61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8317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r>
              <a:rPr lang="en-US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</a:t>
            </a:r>
            <a:r>
              <a:rPr lang="en-US" sz="28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	: ………….to June 2023</a:t>
            </a:r>
          </a:p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r>
              <a:rPr lang="en-US" sz="28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			: US$ 100 Million</a:t>
            </a: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endParaRPr lang="en-US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r>
              <a:rPr lang="en-US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for Results Instrument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		: US$ 93 Million 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		: US$ 07Million</a:t>
            </a:r>
          </a:p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endParaRPr lang="en-US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r>
              <a:rPr lang="en-US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based financing</a:t>
            </a:r>
          </a:p>
          <a:p>
            <a:pPr lvl="2"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r>
              <a:rPr lang="en-US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Disbursement linked indicators 		</a:t>
            </a:r>
          </a:p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endParaRPr lang="en-US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</a:pPr>
            <a:endParaRPr lang="en-US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buClr>
                <a:schemeClr val="accent2">
                  <a:lumMod val="50000"/>
                </a:schemeClr>
              </a:buClr>
            </a:pPr>
            <a:endParaRPr lang="en-US" sz="28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chemeClr val="accent2">
                  <a:lumMod val="50000"/>
                </a:schemeClr>
              </a:buClr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69114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Single Corner Rounded 1"/>
          <p:cNvSpPr/>
          <p:nvPr/>
        </p:nvSpPr>
        <p:spPr>
          <a:xfrm>
            <a:off x="4683760" y="3383280"/>
            <a:ext cx="2143760" cy="79248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Investment in Higher Education</a:t>
            </a:r>
          </a:p>
        </p:txBody>
      </p:sp>
      <p:sp>
        <p:nvSpPr>
          <p:cNvPr id="3" name="Rectangle: Single Corner Rounded 2"/>
          <p:cNvSpPr/>
          <p:nvPr/>
        </p:nvSpPr>
        <p:spPr>
          <a:xfrm>
            <a:off x="8341360" y="3383280"/>
            <a:ext cx="2296160" cy="792480"/>
          </a:xfrm>
          <a:prstGeom prst="round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of Teaching and Learning</a:t>
            </a:r>
          </a:p>
        </p:txBody>
      </p:sp>
      <p:sp>
        <p:nvSpPr>
          <p:cNvPr id="4" name="Rectangle: Single Corner Rounded 3"/>
          <p:cNvSpPr/>
          <p:nvPr/>
        </p:nvSpPr>
        <p:spPr>
          <a:xfrm>
            <a:off x="4683760" y="802640"/>
            <a:ext cx="2143760" cy="79248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Economic and Social Development</a:t>
            </a:r>
          </a:p>
        </p:txBody>
      </p:sp>
      <p:sp>
        <p:nvSpPr>
          <p:cNvPr id="6" name="Rectangle: Single Corner Rounded 5"/>
          <p:cNvSpPr/>
          <p:nvPr/>
        </p:nvSpPr>
        <p:spPr>
          <a:xfrm>
            <a:off x="1148080" y="2153920"/>
            <a:ext cx="2143760" cy="792480"/>
          </a:xfrm>
          <a:prstGeom prst="round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Innovations for industry</a:t>
            </a:r>
          </a:p>
        </p:txBody>
      </p:sp>
      <p:sp>
        <p:nvSpPr>
          <p:cNvPr id="8" name="Rectangle: Single Corner Rounded 7"/>
          <p:cNvSpPr/>
          <p:nvPr/>
        </p:nvSpPr>
        <p:spPr>
          <a:xfrm>
            <a:off x="8341360" y="2128520"/>
            <a:ext cx="2296160" cy="792480"/>
          </a:xfrm>
          <a:prstGeom prst="round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Quantity and Quality of  Graduates</a:t>
            </a:r>
          </a:p>
        </p:txBody>
      </p:sp>
      <p:sp>
        <p:nvSpPr>
          <p:cNvPr id="10" name="Rectangle: Single Corner Rounded 9"/>
          <p:cNvSpPr/>
          <p:nvPr/>
        </p:nvSpPr>
        <p:spPr>
          <a:xfrm>
            <a:off x="4685872" y="4856480"/>
            <a:ext cx="2143760" cy="9652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Quantity and Quality of Staff </a:t>
            </a:r>
          </a:p>
        </p:txBody>
      </p:sp>
      <p:sp>
        <p:nvSpPr>
          <p:cNvPr id="11" name="Rectangle: Single Corner Rounded 10"/>
          <p:cNvSpPr/>
          <p:nvPr/>
        </p:nvSpPr>
        <p:spPr>
          <a:xfrm>
            <a:off x="1147124" y="4942740"/>
            <a:ext cx="2143760" cy="792480"/>
          </a:xfrm>
          <a:prstGeom prst="round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Governance of research and innovation</a:t>
            </a:r>
          </a:p>
        </p:txBody>
      </p:sp>
      <p:sp>
        <p:nvSpPr>
          <p:cNvPr id="14" name="Rectangle: Single Corner Rounded 13"/>
          <p:cNvSpPr/>
          <p:nvPr/>
        </p:nvSpPr>
        <p:spPr>
          <a:xfrm>
            <a:off x="8417560" y="4937760"/>
            <a:ext cx="2143760" cy="792480"/>
          </a:xfrm>
          <a:prstGeom prst="round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Governance of Teaching and Learning</a:t>
            </a:r>
          </a:p>
        </p:txBody>
      </p:sp>
      <p:sp>
        <p:nvSpPr>
          <p:cNvPr id="15" name="Rectangle: Single Corner Rounded 14"/>
          <p:cNvSpPr/>
          <p:nvPr/>
        </p:nvSpPr>
        <p:spPr>
          <a:xfrm>
            <a:off x="1148080" y="3383280"/>
            <a:ext cx="2143760" cy="792480"/>
          </a:xfrm>
          <a:prstGeom prst="round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Academic research </a:t>
            </a:r>
          </a:p>
        </p:txBody>
      </p:sp>
      <p:sp>
        <p:nvSpPr>
          <p:cNvPr id="16" name="Rectangle: Single Corner Rounded 15"/>
          <p:cNvSpPr/>
          <p:nvPr/>
        </p:nvSpPr>
        <p:spPr>
          <a:xfrm>
            <a:off x="4683760" y="2153920"/>
            <a:ext cx="2143760" cy="79248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Intake</a:t>
            </a:r>
          </a:p>
        </p:txBody>
      </p:sp>
      <p:cxnSp>
        <p:nvCxnSpPr>
          <p:cNvPr id="7" name="Straight Arrow Connector 6"/>
          <p:cNvCxnSpPr>
            <a:stCxn id="16" idx="0"/>
            <a:endCxn id="4" idx="2"/>
          </p:cNvCxnSpPr>
          <p:nvPr/>
        </p:nvCxnSpPr>
        <p:spPr>
          <a:xfrm flipV="1">
            <a:off x="5755640" y="1595120"/>
            <a:ext cx="0" cy="5588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0"/>
            <a:endCxn id="16" idx="2"/>
          </p:cNvCxnSpPr>
          <p:nvPr/>
        </p:nvCxnSpPr>
        <p:spPr>
          <a:xfrm flipV="1">
            <a:off x="5755640" y="2946400"/>
            <a:ext cx="0" cy="4368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1"/>
            <a:endCxn id="11" idx="3"/>
          </p:cNvCxnSpPr>
          <p:nvPr/>
        </p:nvCxnSpPr>
        <p:spPr>
          <a:xfrm flipH="1" flipV="1">
            <a:off x="3290884" y="5338980"/>
            <a:ext cx="1394988" cy="1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0"/>
            <a:endCxn id="6" idx="2"/>
          </p:cNvCxnSpPr>
          <p:nvPr/>
        </p:nvCxnSpPr>
        <p:spPr>
          <a:xfrm flipV="1">
            <a:off x="2219960" y="2946400"/>
            <a:ext cx="0" cy="4368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/>
          <p:cNvCxnSpPr>
            <a:stCxn id="6" idx="0"/>
            <a:endCxn id="4" idx="1"/>
          </p:cNvCxnSpPr>
          <p:nvPr/>
        </p:nvCxnSpPr>
        <p:spPr>
          <a:xfrm rot="5400000" flipH="1" flipV="1">
            <a:off x="2974340" y="444500"/>
            <a:ext cx="955040" cy="246380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3"/>
            <a:endCxn id="14" idx="1"/>
          </p:cNvCxnSpPr>
          <p:nvPr/>
        </p:nvCxnSpPr>
        <p:spPr>
          <a:xfrm flipV="1">
            <a:off x="6829632" y="5334000"/>
            <a:ext cx="1587928" cy="5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0"/>
            <a:endCxn id="3" idx="2"/>
          </p:cNvCxnSpPr>
          <p:nvPr/>
        </p:nvCxnSpPr>
        <p:spPr>
          <a:xfrm flipV="1">
            <a:off x="9489440" y="4175760"/>
            <a:ext cx="0" cy="762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0"/>
            <a:endCxn id="8" idx="2"/>
          </p:cNvCxnSpPr>
          <p:nvPr/>
        </p:nvCxnSpPr>
        <p:spPr>
          <a:xfrm flipV="1">
            <a:off x="9489440" y="2921000"/>
            <a:ext cx="0" cy="4622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/>
          <p:cNvCxnSpPr>
            <a:stCxn id="8" idx="0"/>
            <a:endCxn id="4" idx="3"/>
          </p:cNvCxnSpPr>
          <p:nvPr/>
        </p:nvCxnSpPr>
        <p:spPr>
          <a:xfrm rot="16200000" flipV="1">
            <a:off x="7693660" y="332740"/>
            <a:ext cx="929640" cy="266192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" idx="2"/>
            <a:endCxn id="10" idx="0"/>
          </p:cNvCxnSpPr>
          <p:nvPr/>
        </p:nvCxnSpPr>
        <p:spPr>
          <a:xfrm>
            <a:off x="5755640" y="4175760"/>
            <a:ext cx="2112" cy="6807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15" idx="2"/>
          </p:cNvCxnSpPr>
          <p:nvPr/>
        </p:nvCxnSpPr>
        <p:spPr>
          <a:xfrm flipV="1">
            <a:off x="2219004" y="4175760"/>
            <a:ext cx="956" cy="7669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849559" y="253239"/>
            <a:ext cx="10515600" cy="3968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 Investment for Higher Education in Sri Lanka</a:t>
            </a:r>
          </a:p>
        </p:txBody>
      </p:sp>
    </p:spTree>
    <p:extLst>
      <p:ext uri="{BB962C8B-B14F-4D97-AF65-F5344CB8AC3E}">
        <p14:creationId xmlns:p14="http://schemas.microsoft.com/office/powerpoint/2010/main" xmlns="" val="1266709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8" grpId="0" animBg="1"/>
      <p:bldP spid="10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Economic Contribution of Graduates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90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3703" y="3779520"/>
            <a:ext cx="4684498" cy="23974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760" y="3779520"/>
            <a:ext cx="4765040" cy="239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031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Research and Development and Innovation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0900111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720">
            <a:extLst>
              <a:ext uri="{FF2B5EF4-FFF2-40B4-BE49-F238E27FC236}">
                <a16:creationId xmlns:a16="http://schemas.microsoft.com/office/drawing/2014/main" xmlns="" id="{E3ACD273-18A3-4D2D-9B39-685EA8618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6155" y="4208011"/>
            <a:ext cx="4657531" cy="188488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5A7A709-CEA4-4CD2-B54A-D9A1E200788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" b="100"/>
          <a:stretch/>
        </p:blipFill>
        <p:spPr>
          <a:xfrm>
            <a:off x="891700" y="4208011"/>
            <a:ext cx="4566708" cy="188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037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331</Words>
  <Application>Microsoft Office PowerPoint</Application>
  <PresentationFormat>Custom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</vt:lpstr>
      <vt:lpstr>Slide 2</vt:lpstr>
      <vt:lpstr>Countries Developed with World Bank Assistance Some Examples</vt:lpstr>
      <vt:lpstr>Higher Education Sector Challenges</vt:lpstr>
      <vt:lpstr>AHEAD Operation in Support of the Sri Lanka Higher Education Development Strategy</vt:lpstr>
      <vt:lpstr>AHEAD Characteristics</vt:lpstr>
      <vt:lpstr>Slide 7</vt:lpstr>
      <vt:lpstr> Focus on Economic Contribution of Graduates </vt:lpstr>
      <vt:lpstr> Focus on Research and Development and Innovation </vt:lpstr>
      <vt:lpstr>Lessons Learned from Previous Operations </vt:lpstr>
      <vt:lpstr>Support at University Level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 H. C. Aturupane</dc:creator>
  <cp:lastModifiedBy>VCO</cp:lastModifiedBy>
  <cp:revision>147</cp:revision>
  <cp:lastPrinted>2018-02-09T03:19:13Z</cp:lastPrinted>
  <dcterms:created xsi:type="dcterms:W3CDTF">2016-10-05T06:10:49Z</dcterms:created>
  <dcterms:modified xsi:type="dcterms:W3CDTF">2018-03-28T08:26:54Z</dcterms:modified>
</cp:coreProperties>
</file>